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842"/>
  </p:normalViewPr>
  <p:slideViewPr>
    <p:cSldViewPr snapToGrid="0" snapToObjects="1">
      <p:cViewPr varScale="1">
        <p:scale>
          <a:sx n="115" d="100"/>
          <a:sy n="115" d="100"/>
        </p:scale>
        <p:origin x="4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36E1D-8031-9143-8231-1B4CD5B8EA0F}" type="datetimeFigureOut">
              <a:rPr lang="en-US" smtClean="0"/>
              <a:t>5/18/21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BDC71-4F5D-5441-8FC4-DBA78C4DE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1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BBDC71-4F5D-5441-8FC4-DBA78C4DE5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6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F4E480B-94D6-46F9-A2B6-B98D311FDC19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7183CDE-91A1-40C3-8E80-66F89E1C2D53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6756515-F9AA-46BD-8DD2-AA15BA492A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BA365E2-8B71-408B-9092-0104216AC7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EDB8D7A-1BF6-4CDB-B93A-7736955F504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AACD774-5167-46C7-8A62-6E2FE4BE9469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6E0F2D8-452E-48F9-9912-C47EAEAE180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1FBBF95-430B-427C-A6E8-DB899217FC00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EE64698-3ED2-4395-B7FC-65248E437E0A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E20B1E1-CE09-4C2A-A3FB-DB8026C54E9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CB2405B-A907-48B3-906A-FB3573C0B282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6DC8E2D9-6729-4614-8667-C1016D3182E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CEEBB1-1A1F-4A2C-B805-719CF98F6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00" y="540000"/>
            <a:ext cx="11090273" cy="3798000"/>
          </a:xfrm>
        </p:spPr>
        <p:txBody>
          <a:bodyPr anchor="b"/>
          <a:lstStyle>
            <a:lvl1pPr algn="l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6CC87B-ED2D-4303-BD40-E7AF14C03E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00" y="4508500"/>
            <a:ext cx="7345362" cy="1800224"/>
          </a:xfrm>
        </p:spPr>
        <p:txBody>
          <a:bodyPr/>
          <a:lstStyle>
            <a:lvl1pPr marL="0" indent="0" algn="l">
              <a:buNone/>
              <a:defRPr sz="16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880B4-5679-491C-963F-EC47B048C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65D6D-3F98-4BE8-A069-B96409902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CD51D-8E06-4959-88C9-64741507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7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C461672-F18A-4768-9850-0531FD3720BA}"/>
              </a:ext>
            </a:extLst>
          </p:cNvPr>
          <p:cNvGrpSpPr/>
          <p:nvPr/>
        </p:nvGrpSpPr>
        <p:grpSpPr>
          <a:xfrm rot="10800000">
            <a:off x="5921828" y="2876440"/>
            <a:ext cx="6270171" cy="3981559"/>
            <a:chOff x="0" y="0"/>
            <a:chExt cx="10800000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FA73898-D78C-45F9-AFC1-2AB16F6725C2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FC423E3-700B-43D6-A2CB-F3C871632C20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2F05B2A-1EC7-4131-B899-C7ECB9A502EB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0" y="-1"/>
            <a:ext cx="9361714" cy="4680857"/>
            <a:chOff x="0" y="0"/>
            <a:chExt cx="2880000" cy="1440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7711D4C-4FFE-4151-B53D-60890F0F5827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69D6393-413D-4151-BC2C-43161BE4A799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A96370B9-6459-4B05-9A8B-A9E7FA8966CD}"/>
              </a:ext>
            </a:extLst>
          </p:cNvPr>
          <p:cNvSpPr>
            <a:spLocks noChangeAspect="1"/>
          </p:cNvSpPr>
          <p:nvPr/>
        </p:nvSpPr>
        <p:spPr>
          <a:xfrm rot="10800000">
            <a:off x="8430794" y="3096793"/>
            <a:ext cx="3761205" cy="37612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4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3AC0C6-74C3-4E55-AA42-A9F1A4B1B210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2C27A4-86D3-4C83-8022-E37A8672A99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1FF59-E1BE-4475-953B-5BF6FBC10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090273" cy="18002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F1F045-44C5-4165-A640-4E4D33A59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40000" y="2528887"/>
            <a:ext cx="11090276" cy="3779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7047A-D05B-44E9-A240-BDB881C42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CB2E8-A68D-478D-A728-C9612848C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E4F1D-3280-4DB5-B2E0-DA7F1071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25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C627D45-FE54-49FF-A37F-6206993AEFD8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8" name="Rectangle 7">
              <a:extLst>
                <a:ext uri="{FF2B5EF4-FFF2-40B4-BE49-F238E27FC236}">
                  <a16:creationId xmlns:a16="http://schemas.microsoft.com/office/drawing/2014/main" id="{879CEFA6-CCA5-4FEF-B53D-E74B1E67E9C7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CFCD768-2100-4B20-87EF-9F92EFBD8FA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0D1B599-DFF1-4E00-9EAE-EE32BD7B4860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0FCF7F6-290B-4DE7-BA60-863CBF95C2AF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59358AB-E1C9-402B-9F3F-28B4F50DAC6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78C24EC-8C5D-4A7E-9D57-C752E0DC94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E6C0B30A-4855-4424-B3A8-AC110CA8356F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C119EB9-1A9A-45A4-AE16-9968A70C5C35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A5B7B85-4DC3-4343-B734-4852DD5DF033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3F3733E-DBA5-4A25-9315-B7A1A5E7A1FF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AAB30D07-BE85-45CD-8055-8C57B00E29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7FFCCA-9DBF-4E0A-BDC6-F7B8F39BD7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12238" y="539999"/>
            <a:ext cx="2628900" cy="57687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1F1B23-21CD-4A3B-938B-5502019A1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0863" y="539999"/>
            <a:ext cx="8245475" cy="57687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9C884-5A98-4C01-BB89-098AC6966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54D22-9CD7-4FC6-9444-21948246C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ECC14-D66C-401A-A0C9-DFCA5533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952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67416F32-9D98-4340-82E8-E90CE00AD2AC}"/>
              </a:ext>
            </a:extLst>
          </p:cNvPr>
          <p:cNvGrpSpPr/>
          <p:nvPr/>
        </p:nvGrpSpPr>
        <p:grpSpPr>
          <a:xfrm flipV="1">
            <a:off x="0" y="-1"/>
            <a:ext cx="12191999" cy="6861601"/>
            <a:chOff x="0" y="-1"/>
            <a:chExt cx="12191999" cy="686160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6375AB4-82BB-418F-A50F-6180F68724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FDD54B2-4A3F-4BFE-8FF0-82CA73F4AE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50280" y="2148106"/>
              <a:ext cx="4320000" cy="4320000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0876F96-77AB-4E72-B1D2-FA45F4E3C0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6347046" cy="6347046"/>
            </a:xfrm>
            <a:prstGeom prst="ellipse">
              <a:avLst/>
            </a:prstGeom>
            <a:solidFill>
              <a:schemeClr val="accent3">
                <a:alpha val="2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08A2E9-6518-449E-940B-8518A1D850BB}"/>
                </a:ext>
              </a:extLst>
            </p:cNvPr>
            <p:cNvGrpSpPr>
              <a:grpSpLocks noChangeAspect="1"/>
            </p:cNvGrpSpPr>
            <p:nvPr/>
          </p:nvGrpSpPr>
          <p:grpSpPr>
            <a:xfrm rot="10800000">
              <a:off x="0" y="-1"/>
              <a:ext cx="10800000" cy="6858000"/>
              <a:chOff x="2328000" y="0"/>
              <a:chExt cx="2880000" cy="144000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0A86BE0-76B3-4EA0-BA2D-05266013A814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6BA13564-810C-4398-AA63-67B020811FCB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555E1EF-6216-47FA-BBCA-7C0C8C2DAB8C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6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D8D85657-6A77-4466-887F-EE948B9CD2B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D35498-B0C3-40BD-9407-6D0C0587E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2F85E-0893-4D8C-816A-5193CC6DC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>
              <a:defRPr/>
            </a:lvl1pPr>
            <a:lvl2pPr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46A9C-9655-49F5-85B3-A8A37F4F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5/18/21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F896C-71D7-487F-A1B9-CBBE6DF4D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228E8-7B8A-4153-BEB2-BD5A69F25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05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1E54407D-DBA4-414C-ACA5-30D7B87C652B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BD518BC-8E44-4DAA-A8B9-2CFBD91DCDCD}"/>
                </a:ext>
              </a:extLst>
            </p:cNvPr>
            <p:cNvSpPr/>
            <p:nvPr/>
          </p:nvSpPr>
          <p:spPr>
            <a:xfrm rot="10800000" flipH="1">
              <a:off x="0" y="2019649"/>
              <a:ext cx="4838350" cy="483835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67C3660-39CD-431D-8E64-37508FFEAC9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03875" y="0"/>
              <a:ext cx="6521820" cy="3260910"/>
              <a:chOff x="0" y="0"/>
              <a:chExt cx="2880000" cy="1440000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4CCE569-E461-438A-A235-B96A542AF82F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3F9DF1F-1F74-476C-AD41-22AC3F8A65A0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BE49ED5-9713-43D1-AE9E-3F9FE557407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21A2854-1482-4441-85EA-D7B9F3EF56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4887" y="2538000"/>
              <a:ext cx="4320000" cy="4320000"/>
            </a:xfrm>
            <a:prstGeom prst="ellipse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ED36A6D-894D-44DA-851C-345A414F3F6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36F1DF-CD42-4695-A7D0-2F5B19305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7345362" cy="5768725"/>
          </a:xfrm>
        </p:spPr>
        <p:txBody>
          <a:bodyPr anchor="t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49160-0F86-4FCA-8718-6980E99C7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75612" y="540000"/>
            <a:ext cx="3565523" cy="5768725"/>
          </a:xfrm>
        </p:spPr>
        <p:txBody>
          <a:bodyPr anchor="t"/>
          <a:lstStyle>
            <a:lvl1pPr marL="0" indent="0">
              <a:buNone/>
              <a:defRPr sz="1800" cap="all" spc="3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C6CBB-DABA-4F2E-8574-46747E15E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5/18/21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F86BC-9ECC-439C-BF2E-F0B7EF193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42552-C4C9-44EE-B7CB-5A65239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3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5774299-531D-4CAC-881D-7EB68BC99FCC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9" name="Rectangle 8">
              <a:extLst>
                <a:ext uri="{FF2B5EF4-FFF2-40B4-BE49-F238E27FC236}">
                  <a16:creationId xmlns:a16="http://schemas.microsoft.com/office/drawing/2014/main" id="{A17676CF-DDCC-48C1-AC68-CDA0B9E47FD8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052D363-F6F5-455B-A2F2-A12B30CEE52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0C396B8-00CA-4AE9-A0A5-B4E2B2A2AC07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6660166-3107-4058-A259-59B0527306BD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2BE934E-3063-4D0F-AFDE-68D58D336CBE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39660FA-744A-4CB3-9BED-C59793E3BF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E313EEC-733B-4019-8A0B-3FA768B8DB7A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21FE91F-780C-4ABD-ADE8-0EFDB7196A10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09EA389-EE78-4475-A390-5EDED23C2D6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E492A94-8867-4C62-9D40-4023C41E0AF8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AD7C5-BA12-4557-8BC4-72C69B0D59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412EC-56C0-4009-B2E3-D63F9EECB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5" cy="12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0C84F-F3B7-4BF4-A328-BCF5ADD329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919CD5-DBB4-4749-980D-B5B40ECB6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395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FC378-6572-43DF-8344-59DE8122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5/18/21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67A14-246A-4DDF-865C-68F6E1690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74B6D-E110-478C-94B9-2F8199E58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049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5130F7E5-A40E-4C9C-8E4F-3935B9182C4A}"/>
              </a:ext>
            </a:extLst>
          </p:cNvPr>
          <p:cNvGrpSpPr/>
          <p:nvPr/>
        </p:nvGrpSpPr>
        <p:grpSpPr>
          <a:xfrm>
            <a:off x="0" y="-2"/>
            <a:ext cx="12191999" cy="6858001"/>
            <a:chOff x="0" y="-2"/>
            <a:chExt cx="12191999" cy="685800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E67B504-02A7-4203-87D0-07D333D71917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A1158F3-E1C3-400D-8505-628DB94365CE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AEADDCE-3295-4F24-8700-C93B5457C2B7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F95C76A-5429-458C-BC9D-E1053EF7B84F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D0E8A42-259A-43FA-B284-B459D736409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900B4F1-619C-4C0E-B749-1843F22C946A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E6F70BB-DCCC-4CF0-B5BB-95A965A99947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3E6C50C-C1DA-44E1-B254-3B7228879DCD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FC6EEED-A40A-4D1C-BE6B-11DD62770607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27FF3FB-FDFC-4659-A7D6-ABED74010E82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1548ED5-6668-4672-88DC-40E92508ACA2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75AE1B2-E73F-4E6E-AAFB-FB1C02684D3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750F2D6-C0E1-4AFE-AB87-083292737609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4ECC0D66-F2BE-4BF4-87F6-CE618B5C891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0BCA11-08C2-4C9A-B0A3-31C9051CD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3" cy="1210396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2CEB0-C969-40EA-A5E2-8D875E28A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1929783"/>
            <a:ext cx="5448052" cy="792161"/>
          </a:xfrm>
        </p:spPr>
        <p:txBody>
          <a:bodyPr anchor="b"/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F41A6-112E-4305-A0BA-6E119A77A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00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C672C5-31B9-443B-8DEE-552364689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3949" y="1929782"/>
            <a:ext cx="5437187" cy="792000"/>
          </a:xfrm>
        </p:spPr>
        <p:txBody>
          <a:bodyPr anchor="b"/>
          <a:lstStyle>
            <a:lvl1pPr marL="0" indent="0">
              <a:buNone/>
              <a:defRPr sz="1600" b="0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D18B9D-8B21-4249-A3AD-8FBE48F0F5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395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B60881-13B2-4064-84FB-6D071F36C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5/18/21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9FCE5D-D5EF-485D-97FA-2614FF964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F204FC-4F66-417C-8E4B-74772ED0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038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521FD20-B9D4-4FD1-9AAD-F4157555AD62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7477A35-8424-45D6-A66E-8ACFA6C405B5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BFBA1CE-E9AC-40C0-A7F9-E5671F5FEF9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C2729A-59F8-46A4-9AAA-7665E5966E2D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3EBBB96-590D-4704-87AD-A00AE2424DE8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89BAB7D-5298-40B9-910B-136D0C6A9934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F323EA00-E168-4864-883B-358A7CDF9153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F2DFA-2F27-43FB-B08C-0787FA44B0D1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750354-CD8D-4A3B-A7AC-04622BCB049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3ED3C6-DA43-4D1C-9056-407A4FB1C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1090275" cy="5759450"/>
          </a:xfrm>
        </p:spPr>
        <p:txBody>
          <a:bodyPr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0CEB41-E921-45ED-951A-861E31E01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5/18/21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6B422D-769C-4E63-8763-ABBB88500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38FB6F-2D68-40C0-B628-142011F34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936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5ED88E92-14F3-4B58-9E48-1D79E139A89E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6466AE7-32B6-4334-AF41-B9387E6726C5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59C09F8-90CD-443F-9AA1-D08C56A605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C7304AB-BE7D-45AC-A876-4A24543AE5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E11922B-DDB3-46D7-B1BD-C1CCDB3C42E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580F8F6-E662-4BCD-AC9C-7E5DDBD5A773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A333FE5-ADB0-48EE-A1A6-9AA36DA343A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B09CD4F-6DF4-48AA-BD35-23E3F2A643F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2223219-ACCC-42F2-A1B4-E3C8C8AB12A4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510B0E9-9BA0-4357-9E04-554C19BAAC89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F06DA80-525A-4C9E-A441-50630AA772A4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E841E027-8E53-4FEB-8605-2124D85731C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871A2-AE80-4408-AA95-DC60D132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5/18/21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D122A1-7B97-4979-B319-1CE0A4A49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09A76-7DCD-477A-A6BA-EEA63FF9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89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5C0F5C-A529-490C-8941-78F10C6A00D3}"/>
              </a:ext>
            </a:extLst>
          </p:cNvPr>
          <p:cNvGrpSpPr/>
          <p:nvPr/>
        </p:nvGrpSpPr>
        <p:grpSpPr>
          <a:xfrm flipH="1">
            <a:off x="0" y="0"/>
            <a:ext cx="12191999" cy="6858001"/>
            <a:chOff x="0" y="-2"/>
            <a:chExt cx="12191999" cy="685800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A8D739-B942-4545-9459-A6CAF0444D1F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BB38CCA-110B-4404-9363-BFFA76C096D2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223FE99-C58F-4A56-8F8E-2942FF74E4BD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BBD4511-8AB6-4BD3-8410-7FB3EC8D42B2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A8CA067-2248-4BD3-B56E-2C014AEB2273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C017B9B-2727-4255-8F80-9D4C2A5AE297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93C5F16-BC47-4707-B6B7-DC5262ACDC51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E88FE13-0734-4BB3-B4D1-7C53A194DA84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C9B7EF7-1EDF-4AC7-8E40-C2801783AC85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25CA0A0-9A3F-498E-983D-B3285EF5AD9A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5171814-E4F0-44B5-BC3F-588512210991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E666ACD-EB1C-4732-971B-C3B26061DB8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A4E213B-7F96-44C1-90B3-B72E9387BF73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BFE392AA-35E5-40E5-9309-284A0C54106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A8188C-9713-46E1-AA5C-C84FE515F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192CC-893A-4A84-A7E9-F389D83F0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0" y="540000"/>
            <a:ext cx="6408736" cy="5759450"/>
          </a:xfrm>
        </p:spPr>
        <p:txBody>
          <a:bodyPr/>
          <a:lstStyle>
            <a:lvl1pPr>
              <a:defRPr sz="32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CC7765-7D44-43DD-A1DF-419D3E1C62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0000" y="3536950"/>
            <a:ext cx="4511426" cy="2771775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36875-AFB0-4905-8C9E-A72B4F597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5/18/21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37ABF-7E70-4E45-A67B-C503BF182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016CA-2983-47BF-BA09-2130A40C8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1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97E00A2-2906-4C97-9D1F-C789D3ADD373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9CE8EF9-87D6-47FD-B7D3-2D48D8E48AC3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784998E-9D37-4D0D-889A-C67531E5295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B575B0B-C502-438E-967C-64D268031426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FC29931-00EB-4F74-BE4C-172A4C282A26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89B4C87-FDD3-406D-BE06-3ABF69905E03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D817A89-A0E1-4190-90AE-0571E6CE8FC6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D20388-C666-4992-920D-5F034214950C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AB0CC3-A07E-43B8-9B34-0A67C1806D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1800A6-9706-4B81-B957-C950A5F77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17652B-AA0D-4574-AF1D-7F7442D84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32400" y="549275"/>
            <a:ext cx="6408736" cy="57594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A19547-D24B-4BD1-8C26-318450B17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9999" y="3536950"/>
            <a:ext cx="4511425" cy="2771774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A22E6-7E01-4547-8555-B2C197543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5/18/21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F6BEC-98F3-43FE-BA9B-B046D8917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FAF54-57F0-46F9-A1BA-B554E140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96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749C77-AA3A-4DA0-9E20-32FCD2B8B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101135" cy="18095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DC81A-9B5E-4A92-AA7B-3D750F95F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2528887"/>
            <a:ext cx="11101136" cy="3779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B8083-48FB-4D6A-B77A-262FE3E23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6314400"/>
            <a:ext cx="7350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00" baseline="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DA5BD-F7C8-4883-81D1-EF1F6F00EF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75613" y="6314400"/>
            <a:ext cx="2623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none" spc="100" baseline="0">
                <a:solidFill>
                  <a:schemeClr val="tx1"/>
                </a:solidFill>
              </a:defRPr>
            </a:lvl1pPr>
          </a:lstStyle>
          <a:p>
            <a:pPr algn="r"/>
            <a:fld id="{7CF0BCE0-945C-4FDF-95A1-2149B1FF5B83}" type="datetimeFigureOut">
              <a:rPr lang="en-US" smtClean="0"/>
              <a:pPr algn="r"/>
              <a:t>5/18/21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8FEDB-2614-400B-9C19-0F4D448D98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83899" y="6314400"/>
            <a:ext cx="7572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00" baseline="0">
                <a:solidFill>
                  <a:schemeClr val="tx1"/>
                </a:solidFill>
              </a:defRPr>
            </a:lvl1pPr>
          </a:lstStyle>
          <a:p>
            <a:fld id="{4CD77608-3819-479B-BB98-C216BA724EFE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0627687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DE59CF68-BABE-4C2C-8CF4-65074F93B2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3E1D28A9-431E-4E55-ADE3-161D757A2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12191999" cy="6861600"/>
            <a:chOff x="1" y="0"/>
            <a:chExt cx="12191999" cy="68616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72CEE02A-6F09-45F4-B9A5-7C18CC77D2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FE8156EC-CE46-48E4-9D85-95D9D8BEBC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BB9DDD85-3F41-4B1D-9372-0773066BAF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C1131344-09B5-4648-B3ED-C0DCDA5921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883500BA-71FE-4DAF-BE27-C182514DC0A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EB5220F2-0C35-4C88-8E51-ECBD8A66D0F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77B188C7-435E-43E1-92A9-8C3870670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CB3992E9-AE5B-4001-81F2-F0257DA37E4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5A9B8F0F-31BC-431F-A85C-5BAA30B9F00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7A5E54EA-3C4C-4DAB-9DD7-8ADFC0CC18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BBE9D418-D5B0-47F9-88F0-342F7E9E5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56975" y="0"/>
            <a:ext cx="5655263" cy="4366126"/>
            <a:chOff x="3356975" y="0"/>
            <a:chExt cx="5655263" cy="4366126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CA4AD92B-6DC1-4915-8A6F-605636346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692238" y="46126"/>
              <a:ext cx="4320000" cy="4320000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00E4588A-7467-4351-8A34-312A1D4E86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356975" y="0"/>
              <a:ext cx="4320000" cy="4320000"/>
            </a:xfrm>
            <a:prstGeom prst="ellipse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5" descr="A picture containing indoor&#10;&#10;Description automatically generated">
            <a:extLst>
              <a:ext uri="{FF2B5EF4-FFF2-40B4-BE49-F238E27FC236}">
                <a16:creationId xmlns:a16="http://schemas.microsoft.com/office/drawing/2014/main" id="{B452B0C3-E24F-8443-87B3-AE18747BEB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377" r="18972" b="-1"/>
          <a:stretch/>
        </p:blipFill>
        <p:spPr>
          <a:xfrm>
            <a:off x="3936000" y="180000"/>
            <a:ext cx="4320000" cy="4320000"/>
          </a:xfrm>
          <a:custGeom>
            <a:avLst/>
            <a:gdLst/>
            <a:ahLst/>
            <a:cxnLst/>
            <a:rect l="l" t="t" r="r" b="b"/>
            <a:pathLst>
              <a:path w="6858000" h="6858000">
                <a:moveTo>
                  <a:pt x="3429001" y="0"/>
                </a:moveTo>
                <a:cubicBezTo>
                  <a:pt x="5322784" y="0"/>
                  <a:pt x="6858000" y="1535216"/>
                  <a:pt x="6858000" y="3429001"/>
                </a:cubicBezTo>
                <a:cubicBezTo>
                  <a:pt x="6858000" y="5322785"/>
                  <a:pt x="5322784" y="6858000"/>
                  <a:pt x="3429001" y="6858000"/>
                </a:cubicBezTo>
                <a:cubicBezTo>
                  <a:pt x="1535216" y="6858000"/>
                  <a:pt x="0" y="5322785"/>
                  <a:pt x="0" y="3429001"/>
                </a:cubicBezTo>
                <a:cubicBezTo>
                  <a:pt x="0" y="1535216"/>
                  <a:pt x="1535216" y="0"/>
                  <a:pt x="3429001" y="0"/>
                </a:cubicBezTo>
                <a:close/>
              </a:path>
            </a:pathLst>
          </a:custGeom>
          <a:effectLst>
            <a:softEdge rad="508000"/>
          </a:effectLst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A0D24FCD-9833-481C-96FB-849603CC50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423887"/>
            <a:ext cx="12192000" cy="4434114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100000">
                <a:schemeClr val="bg2">
                  <a:alpha val="80000"/>
                </a:schemeClr>
              </a:gs>
              <a:gs pos="7000">
                <a:schemeClr val="bg2">
                  <a:alpha val="0"/>
                </a:schemeClr>
              </a:gs>
            </a:gsLst>
            <a:lin ang="540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B63A63-B792-FA48-8355-E414642F1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7487" y="3768810"/>
            <a:ext cx="9217026" cy="1769459"/>
          </a:xfrm>
        </p:spPr>
        <p:txBody>
          <a:bodyPr>
            <a:normAutofit/>
          </a:bodyPr>
          <a:lstStyle/>
          <a:p>
            <a:pPr algn="ctr"/>
            <a:r>
              <a:rPr lang="en-US" sz="6000"/>
              <a:t>My  interests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D2B1DC-129E-1944-AB34-6D81E53A64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7488" y="5717657"/>
            <a:ext cx="9155112" cy="681725"/>
          </a:xfrm>
        </p:spPr>
        <p:txBody>
          <a:bodyPr>
            <a:normAutofit/>
          </a:bodyPr>
          <a:lstStyle/>
          <a:p>
            <a:pPr algn="ctr"/>
            <a:r>
              <a:rPr lang="en-US"/>
              <a:t>By MEEEEE</a:t>
            </a:r>
          </a:p>
        </p:txBody>
      </p:sp>
    </p:spTree>
    <p:extLst>
      <p:ext uri="{BB962C8B-B14F-4D97-AF65-F5344CB8AC3E}">
        <p14:creationId xmlns:p14="http://schemas.microsoft.com/office/powerpoint/2010/main" val="46951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18">
            <a:extLst>
              <a:ext uri="{FF2B5EF4-FFF2-40B4-BE49-F238E27FC236}">
                <a16:creationId xmlns:a16="http://schemas.microsoft.com/office/drawing/2014/main" id="{BF4E480B-94D6-46F9-A2B6-B98D311FDC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64" name="Rectangle 19">
              <a:extLst>
                <a:ext uri="{FF2B5EF4-FFF2-40B4-BE49-F238E27FC236}">
                  <a16:creationId xmlns:a16="http://schemas.microsoft.com/office/drawing/2014/main" id="{07183CDE-91A1-40C3-8E80-66F89E1C2D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65" name="Oval 20">
              <a:extLst>
                <a:ext uri="{FF2B5EF4-FFF2-40B4-BE49-F238E27FC236}">
                  <a16:creationId xmlns:a16="http://schemas.microsoft.com/office/drawing/2014/main" id="{A6756515-F9AA-46BD-8DD2-AA15BA492A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66" name="Oval 21">
              <a:extLst>
                <a:ext uri="{FF2B5EF4-FFF2-40B4-BE49-F238E27FC236}">
                  <a16:creationId xmlns:a16="http://schemas.microsoft.com/office/drawing/2014/main" id="{ABA365E2-8B71-408B-9092-0104216AC7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EDB8D7A-1BF6-4CDB-B93A-7736955F5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67" name="Rectangle 27">
                <a:extLst>
                  <a:ext uri="{FF2B5EF4-FFF2-40B4-BE49-F238E27FC236}">
                    <a16:creationId xmlns:a16="http://schemas.microsoft.com/office/drawing/2014/main" id="{5AACD774-5167-46C7-8A62-6E2FE4BE946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68" name="Rectangle 28">
                <a:extLst>
                  <a:ext uri="{FF2B5EF4-FFF2-40B4-BE49-F238E27FC236}">
                    <a16:creationId xmlns:a16="http://schemas.microsoft.com/office/drawing/2014/main" id="{06E0F2D8-452E-48F9-9912-C47EAEAE180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1FBBF95-430B-427C-A6E8-DB899217FC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69" name="Rectangle 25">
                <a:extLst>
                  <a:ext uri="{FF2B5EF4-FFF2-40B4-BE49-F238E27FC236}">
                    <a16:creationId xmlns:a16="http://schemas.microsoft.com/office/drawing/2014/main" id="{BEE64698-3ED2-4395-B7FC-65248E437E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70" name="Rectangle 26">
                <a:extLst>
                  <a:ext uri="{FF2B5EF4-FFF2-40B4-BE49-F238E27FC236}">
                    <a16:creationId xmlns:a16="http://schemas.microsoft.com/office/drawing/2014/main" id="{FE20B1E1-CE09-4C2A-A3FB-DB8026C54E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71" name="Rectangle 24">
              <a:extLst>
                <a:ext uri="{FF2B5EF4-FFF2-40B4-BE49-F238E27FC236}">
                  <a16:creationId xmlns:a16="http://schemas.microsoft.com/office/drawing/2014/main" id="{0CB2405B-A907-48B3-906A-FB3573C0B2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72" name="Rectangle 30">
            <a:extLst>
              <a:ext uri="{FF2B5EF4-FFF2-40B4-BE49-F238E27FC236}">
                <a16:creationId xmlns:a16="http://schemas.microsoft.com/office/drawing/2014/main" id="{6DC8E2D9-6729-4614-8667-C1016D318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 useBgFill="1">
        <p:nvSpPr>
          <p:cNvPr id="73" name="Rectangle 32">
            <a:extLst>
              <a:ext uri="{FF2B5EF4-FFF2-40B4-BE49-F238E27FC236}">
                <a16:creationId xmlns:a16="http://schemas.microsoft.com/office/drawing/2014/main" id="{EB9B5A19-3592-48E2-BC31-90E092BD6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34">
            <a:extLst>
              <a:ext uri="{FF2B5EF4-FFF2-40B4-BE49-F238E27FC236}">
                <a16:creationId xmlns:a16="http://schemas.microsoft.com/office/drawing/2014/main" id="{E2548C40-4C00-4E91-BFA6-84B4D66225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75" name="Rectangle 35">
              <a:extLst>
                <a:ext uri="{FF2B5EF4-FFF2-40B4-BE49-F238E27FC236}">
                  <a16:creationId xmlns:a16="http://schemas.microsoft.com/office/drawing/2014/main" id="{B6EE6BCA-C84E-4BED-B084-F599F7EE68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36">
              <a:extLst>
                <a:ext uri="{FF2B5EF4-FFF2-40B4-BE49-F238E27FC236}">
                  <a16:creationId xmlns:a16="http://schemas.microsoft.com/office/drawing/2014/main" id="{24695526-4BAA-4EFE-91C1-1E446117C0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37">
              <a:extLst>
                <a:ext uri="{FF2B5EF4-FFF2-40B4-BE49-F238E27FC236}">
                  <a16:creationId xmlns:a16="http://schemas.microsoft.com/office/drawing/2014/main" id="{00DF9B86-7987-40DC-85D6-479F5A2E87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A5465368-1AF5-43D6-BAD2-6BE8B04D94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78" name="Rectangle 43">
                <a:extLst>
                  <a:ext uri="{FF2B5EF4-FFF2-40B4-BE49-F238E27FC236}">
                    <a16:creationId xmlns:a16="http://schemas.microsoft.com/office/drawing/2014/main" id="{CEB28D27-BDED-4D8C-94FC-58E9323571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44">
                <a:extLst>
                  <a:ext uri="{FF2B5EF4-FFF2-40B4-BE49-F238E27FC236}">
                    <a16:creationId xmlns:a16="http://schemas.microsoft.com/office/drawing/2014/main" id="{77AC833D-449C-45F4-9851-216F3681F24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09528AAE-A1EB-446C-81BE-BA5E4490E4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80" name="Rectangle 41">
                <a:extLst>
                  <a:ext uri="{FF2B5EF4-FFF2-40B4-BE49-F238E27FC236}">
                    <a16:creationId xmlns:a16="http://schemas.microsoft.com/office/drawing/2014/main" id="{9F7C0F2C-B581-402B-B4C4-6DFB7131498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42">
                <a:extLst>
                  <a:ext uri="{FF2B5EF4-FFF2-40B4-BE49-F238E27FC236}">
                    <a16:creationId xmlns:a16="http://schemas.microsoft.com/office/drawing/2014/main" id="{356A6B0D-707F-420B-BF4D-2CB60CCCA06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2" name="Rectangle 40">
              <a:extLst>
                <a:ext uri="{FF2B5EF4-FFF2-40B4-BE49-F238E27FC236}">
                  <a16:creationId xmlns:a16="http://schemas.microsoft.com/office/drawing/2014/main" id="{F8B7A59E-D61A-4BEB-A38A-1E8E5EBB83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3" name="Rectangle 46">
            <a:extLst>
              <a:ext uri="{FF2B5EF4-FFF2-40B4-BE49-F238E27FC236}">
                <a16:creationId xmlns:a16="http://schemas.microsoft.com/office/drawing/2014/main" id="{DD99E1B6-CBC4-4306-9DFC-847D6D135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40000"/>
                </a:schemeClr>
              </a:gs>
              <a:gs pos="37000">
                <a:schemeClr val="bg2">
                  <a:alpha val="40000"/>
                </a:schemeClr>
              </a:gs>
              <a:gs pos="79000">
                <a:schemeClr val="bg2">
                  <a:alpha val="0"/>
                </a:scheme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84" name="Oval 48">
            <a:extLst>
              <a:ext uri="{FF2B5EF4-FFF2-40B4-BE49-F238E27FC236}">
                <a16:creationId xmlns:a16="http://schemas.microsoft.com/office/drawing/2014/main" id="{B4A8D5B6-9D04-458F-8391-3DE53437A1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541490" y="3078000"/>
            <a:ext cx="3600000" cy="36000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softEdge rad="1016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50">
            <a:extLst>
              <a:ext uri="{FF2B5EF4-FFF2-40B4-BE49-F238E27FC236}">
                <a16:creationId xmlns:a16="http://schemas.microsoft.com/office/drawing/2014/main" id="{D75A7823-2244-4F37-80EE-C34AE98A9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504" y="1777588"/>
            <a:ext cx="4320000" cy="4320000"/>
          </a:xfrm>
          <a:prstGeom prst="ellipse">
            <a:avLst/>
          </a:prstGeom>
          <a:solidFill>
            <a:schemeClr val="accent2">
              <a:alpha val="60000"/>
            </a:schemeClr>
          </a:soli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08AA0D-B1F4-594F-8AB4-B9960209F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4500561" cy="42598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800"/>
              <a:t>Animals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294FE-4010-384E-A40A-E0970B263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4988476"/>
            <a:ext cx="4500561" cy="132024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1600" cap="all" spc="300"/>
              <a:t>I love all animals even the ugly ones such as rat's warthogs blob fish and hairless cats. </a:t>
            </a:r>
          </a:p>
        </p:txBody>
      </p:sp>
      <p:sp>
        <p:nvSpPr>
          <p:cNvPr id="86" name="Oval 52">
            <a:extLst>
              <a:ext uri="{FF2B5EF4-FFF2-40B4-BE49-F238E27FC236}">
                <a16:creationId xmlns:a16="http://schemas.microsoft.com/office/drawing/2014/main" id="{5F1EC052-0C42-42B5-9965-3EA953AC13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8861379" y="3743061"/>
            <a:ext cx="2880000" cy="2880000"/>
          </a:xfrm>
          <a:prstGeom prst="ellipse">
            <a:avLst/>
          </a:prstGeom>
          <a:solidFill>
            <a:schemeClr val="accent1">
              <a:alpha val="60000"/>
            </a:schemeClr>
          </a:solidFill>
          <a:ln>
            <a:noFill/>
          </a:ln>
          <a:effectLst>
            <a:softEdge rad="508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54">
            <a:extLst>
              <a:ext uri="{FF2B5EF4-FFF2-40B4-BE49-F238E27FC236}">
                <a16:creationId xmlns:a16="http://schemas.microsoft.com/office/drawing/2014/main" id="{998EC599-0EC6-4484-BE74-A58CBD5D0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72000" y="613463"/>
            <a:ext cx="3600000" cy="3600000"/>
          </a:xfrm>
          <a:prstGeom prst="ellipse">
            <a:avLst/>
          </a:prstGeom>
          <a:solidFill>
            <a:schemeClr val="accent2">
              <a:alpha val="60000"/>
            </a:schemeClr>
          </a:solidFill>
          <a:ln>
            <a:noFill/>
          </a:ln>
          <a:effectLst>
            <a:softEdge rad="1016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Oval 56">
            <a:extLst>
              <a:ext uri="{FF2B5EF4-FFF2-40B4-BE49-F238E27FC236}">
                <a16:creationId xmlns:a16="http://schemas.microsoft.com/office/drawing/2014/main" id="{64C0AA4E-B9BB-403B-9356-8373FDC00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932648" y="1"/>
            <a:ext cx="2880000" cy="2880000"/>
          </a:xfrm>
          <a:prstGeom prst="ellipse">
            <a:avLst/>
          </a:prstGeom>
          <a:solidFill>
            <a:schemeClr val="accent3">
              <a:alpha val="40000"/>
            </a:schemeClr>
          </a:solidFill>
          <a:ln>
            <a:noFill/>
          </a:ln>
          <a:effectLst>
            <a:softEdge rad="508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58">
            <a:extLst>
              <a:ext uri="{FF2B5EF4-FFF2-40B4-BE49-F238E27FC236}">
                <a16:creationId xmlns:a16="http://schemas.microsoft.com/office/drawing/2014/main" id="{55152EE8-7164-4A91-9325-144A809A24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6015810" y="137287"/>
            <a:ext cx="2880000" cy="2880000"/>
          </a:xfrm>
          <a:prstGeom prst="ellipse">
            <a:avLst/>
          </a:prstGeom>
          <a:solidFill>
            <a:schemeClr val="accent2">
              <a:alpha val="40000"/>
            </a:schemeClr>
          </a:solidFill>
          <a:ln>
            <a:noFill/>
          </a:ln>
          <a:effectLst>
            <a:softEdge rad="508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picture containing mammal, indoor, domestic cat, cat&#10;&#10;Description automatically generated">
            <a:extLst>
              <a:ext uri="{FF2B5EF4-FFF2-40B4-BE49-F238E27FC236}">
                <a16:creationId xmlns:a16="http://schemas.microsoft.com/office/drawing/2014/main" id="{98278046-0FDB-794A-8871-FC588D24B70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8111" r="-2" b="21763"/>
          <a:stretch/>
        </p:blipFill>
        <p:spPr>
          <a:xfrm>
            <a:off x="6111673" y="10"/>
            <a:ext cx="2880000" cy="2879990"/>
          </a:xfrm>
          <a:custGeom>
            <a:avLst/>
            <a:gdLst/>
            <a:ahLst/>
            <a:cxnLst/>
            <a:rect l="l" t="t" r="r" b="b"/>
            <a:pathLst>
              <a:path w="6858000" h="6858000">
                <a:moveTo>
                  <a:pt x="3429001" y="0"/>
                </a:moveTo>
                <a:cubicBezTo>
                  <a:pt x="5322784" y="0"/>
                  <a:pt x="6858000" y="1535216"/>
                  <a:pt x="6858000" y="3429001"/>
                </a:cubicBezTo>
                <a:cubicBezTo>
                  <a:pt x="6858000" y="5322785"/>
                  <a:pt x="5322784" y="6858000"/>
                  <a:pt x="3429001" y="6858000"/>
                </a:cubicBezTo>
                <a:cubicBezTo>
                  <a:pt x="1535216" y="6858000"/>
                  <a:pt x="0" y="5322785"/>
                  <a:pt x="0" y="3429001"/>
                </a:cubicBezTo>
                <a:cubicBezTo>
                  <a:pt x="0" y="1535216"/>
                  <a:pt x="1535216" y="0"/>
                  <a:pt x="3429001" y="0"/>
                </a:cubicBezTo>
                <a:close/>
              </a:path>
            </a:pathLst>
          </a:custGeom>
          <a:effectLst>
            <a:softEdge rad="444500"/>
          </a:effectLst>
        </p:spPr>
      </p:pic>
      <p:pic>
        <p:nvPicPr>
          <p:cNvPr id="14" name="Picture 13" descr="A picture containing grass, outdoor, mammal, ground&#10;&#10;Description automatically generated">
            <a:extLst>
              <a:ext uri="{FF2B5EF4-FFF2-40B4-BE49-F238E27FC236}">
                <a16:creationId xmlns:a16="http://schemas.microsoft.com/office/drawing/2014/main" id="{C4DE17DE-6F24-BD45-92BE-ABF68FFE55E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-1" b="4650"/>
          <a:stretch/>
        </p:blipFill>
        <p:spPr>
          <a:xfrm>
            <a:off x="8592000" y="451538"/>
            <a:ext cx="3600000" cy="3600000"/>
          </a:xfrm>
          <a:custGeom>
            <a:avLst/>
            <a:gdLst/>
            <a:ahLst/>
            <a:cxnLst/>
            <a:rect l="l" t="t" r="r" b="b"/>
            <a:pathLst>
              <a:path w="6858000" h="6858000">
                <a:moveTo>
                  <a:pt x="3429001" y="0"/>
                </a:moveTo>
                <a:cubicBezTo>
                  <a:pt x="5322784" y="0"/>
                  <a:pt x="6858000" y="1535216"/>
                  <a:pt x="6858000" y="3429001"/>
                </a:cubicBezTo>
                <a:cubicBezTo>
                  <a:pt x="6858000" y="5322785"/>
                  <a:pt x="5322784" y="6858000"/>
                  <a:pt x="3429001" y="6858000"/>
                </a:cubicBezTo>
                <a:cubicBezTo>
                  <a:pt x="1535216" y="6858000"/>
                  <a:pt x="0" y="5322785"/>
                  <a:pt x="0" y="3429001"/>
                </a:cubicBezTo>
                <a:cubicBezTo>
                  <a:pt x="0" y="1535216"/>
                  <a:pt x="1535216" y="0"/>
                  <a:pt x="3429001" y="0"/>
                </a:cubicBezTo>
                <a:close/>
              </a:path>
            </a:pathLst>
          </a:custGeom>
          <a:effectLst>
            <a:softEdge rad="508000"/>
          </a:effectLst>
        </p:spPr>
      </p:pic>
      <p:pic>
        <p:nvPicPr>
          <p:cNvPr id="10" name="Picture 9" descr="A picture containing indoor, salamander&#10;&#10;Description automatically generated">
            <a:extLst>
              <a:ext uri="{FF2B5EF4-FFF2-40B4-BE49-F238E27FC236}">
                <a16:creationId xmlns:a16="http://schemas.microsoft.com/office/drawing/2014/main" id="{86F2D2E1-0107-FE4D-B66A-6E165A1FCDF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26456" b="-2"/>
          <a:stretch/>
        </p:blipFill>
        <p:spPr>
          <a:xfrm>
            <a:off x="4686823" y="2538000"/>
            <a:ext cx="4320000" cy="4320000"/>
          </a:xfrm>
          <a:custGeom>
            <a:avLst/>
            <a:gdLst/>
            <a:ahLst/>
            <a:cxnLst/>
            <a:rect l="l" t="t" r="r" b="b"/>
            <a:pathLst>
              <a:path w="6858000" h="6858000">
                <a:moveTo>
                  <a:pt x="3429001" y="0"/>
                </a:moveTo>
                <a:cubicBezTo>
                  <a:pt x="5322784" y="0"/>
                  <a:pt x="6858000" y="1535216"/>
                  <a:pt x="6858000" y="3429001"/>
                </a:cubicBezTo>
                <a:cubicBezTo>
                  <a:pt x="6858000" y="5322785"/>
                  <a:pt x="5322784" y="6858000"/>
                  <a:pt x="3429001" y="6858000"/>
                </a:cubicBezTo>
                <a:cubicBezTo>
                  <a:pt x="1535216" y="6858000"/>
                  <a:pt x="0" y="5322785"/>
                  <a:pt x="0" y="3429001"/>
                </a:cubicBezTo>
                <a:cubicBezTo>
                  <a:pt x="0" y="1535216"/>
                  <a:pt x="1535216" y="0"/>
                  <a:pt x="3429001" y="0"/>
                </a:cubicBezTo>
                <a:close/>
              </a:path>
            </a:pathLst>
          </a:custGeom>
          <a:effectLst>
            <a:softEdge rad="635000"/>
          </a:effectLst>
        </p:spPr>
      </p:pic>
      <p:pic>
        <p:nvPicPr>
          <p:cNvPr id="12" name="Picture 11" descr="A close up of a squirrel&#10;&#10;Description automatically generated with low confidence">
            <a:extLst>
              <a:ext uri="{FF2B5EF4-FFF2-40B4-BE49-F238E27FC236}">
                <a16:creationId xmlns:a16="http://schemas.microsoft.com/office/drawing/2014/main" id="{29CBEFDF-AA76-CC49-B742-DD4A61E42F6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9731" r="13176" b="-1"/>
          <a:stretch/>
        </p:blipFill>
        <p:spPr>
          <a:xfrm>
            <a:off x="8689929" y="3739875"/>
            <a:ext cx="2880000" cy="2880000"/>
          </a:xfrm>
          <a:custGeom>
            <a:avLst/>
            <a:gdLst/>
            <a:ahLst/>
            <a:cxnLst/>
            <a:rect l="l" t="t" r="r" b="b"/>
            <a:pathLst>
              <a:path w="6858000" h="6858000">
                <a:moveTo>
                  <a:pt x="3429001" y="0"/>
                </a:moveTo>
                <a:cubicBezTo>
                  <a:pt x="5322784" y="0"/>
                  <a:pt x="6858000" y="1535216"/>
                  <a:pt x="6858000" y="3429001"/>
                </a:cubicBezTo>
                <a:cubicBezTo>
                  <a:pt x="6858000" y="5322785"/>
                  <a:pt x="5322784" y="6858000"/>
                  <a:pt x="3429001" y="6858000"/>
                </a:cubicBezTo>
                <a:cubicBezTo>
                  <a:pt x="1535216" y="6858000"/>
                  <a:pt x="0" y="5322785"/>
                  <a:pt x="0" y="3429001"/>
                </a:cubicBezTo>
                <a:cubicBezTo>
                  <a:pt x="0" y="1535216"/>
                  <a:pt x="1535216" y="0"/>
                  <a:pt x="3429001" y="0"/>
                </a:cubicBezTo>
                <a:close/>
              </a:path>
            </a:pathLst>
          </a:custGeom>
          <a:effectLst>
            <a:softEdge rad="444500"/>
          </a:effectLst>
        </p:spPr>
      </p:pic>
      <p:pic>
        <p:nvPicPr>
          <p:cNvPr id="16" name="Audio Recording 18 May 2021 at 11:58:23 am" descr="Audio Recording 18 May 2021 at 11:58:23 am">
            <a:hlinkClick r:id="" action="ppaction://media"/>
            <a:extLst>
              <a:ext uri="{FF2B5EF4-FFF2-40B4-BE49-F238E27FC236}">
                <a16:creationId xmlns:a16="http://schemas.microsoft.com/office/drawing/2014/main" id="{0C8B2DF7-EE94-5541-BA50-9DC157A850B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999894" y="451538"/>
            <a:ext cx="2811996" cy="2811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65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256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9">
            <a:extLst>
              <a:ext uri="{FF2B5EF4-FFF2-40B4-BE49-F238E27FC236}">
                <a16:creationId xmlns:a16="http://schemas.microsoft.com/office/drawing/2014/main" id="{97F832D9-9E09-40D4-AD67-47851A25D0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7B3434-8B21-754C-BF68-5717A13C8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4500561" cy="1953501"/>
          </a:xfrm>
        </p:spPr>
        <p:txBody>
          <a:bodyPr anchor="t">
            <a:normAutofit/>
          </a:bodyPr>
          <a:lstStyle/>
          <a:p>
            <a:r>
              <a:rPr lang="en-US" dirty="0"/>
              <a:t>Running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F3170-64D4-6B48-B23C-B49FFB595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0" y="540000"/>
            <a:ext cx="6408738" cy="1791847"/>
          </a:xfrm>
        </p:spPr>
        <p:txBody>
          <a:bodyPr anchor="t">
            <a:normAutofit/>
          </a:bodyPr>
          <a:lstStyle/>
          <a:p>
            <a:r>
              <a:rPr lang="en-US" dirty="0"/>
              <a:t>  I do little </a:t>
            </a:r>
            <a:r>
              <a:rPr lang="en-US" dirty="0" err="1"/>
              <a:t>aths</a:t>
            </a:r>
            <a:r>
              <a:rPr lang="en-US" dirty="0"/>
              <a:t> and in that I do most of the long-distance events such as 800 meters 400 meters and In winter I like to do 2000 meters and 3000 meters.</a:t>
            </a:r>
          </a:p>
        </p:txBody>
      </p:sp>
      <p:grpSp>
        <p:nvGrpSpPr>
          <p:cNvPr id="20" name="Group 11">
            <a:extLst>
              <a:ext uri="{FF2B5EF4-FFF2-40B4-BE49-F238E27FC236}">
                <a16:creationId xmlns:a16="http://schemas.microsoft.com/office/drawing/2014/main" id="{E91135C2-A94F-4C59-9E42-A6A221F33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56975" y="1671579"/>
            <a:ext cx="4946649" cy="4792115"/>
            <a:chOff x="3356975" y="1671579"/>
            <a:chExt cx="4946649" cy="4792115"/>
          </a:xfrm>
        </p:grpSpPr>
        <p:sp>
          <p:nvSpPr>
            <p:cNvPr id="21" name="Oval 12">
              <a:extLst>
                <a:ext uri="{FF2B5EF4-FFF2-40B4-BE49-F238E27FC236}">
                  <a16:creationId xmlns:a16="http://schemas.microsoft.com/office/drawing/2014/main" id="{76E007C2-3152-4316-9102-D76C4E77FF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511509" y="1671579"/>
              <a:ext cx="4792115" cy="4792115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13">
              <a:extLst>
                <a:ext uri="{FF2B5EF4-FFF2-40B4-BE49-F238E27FC236}">
                  <a16:creationId xmlns:a16="http://schemas.microsoft.com/office/drawing/2014/main" id="{097CD397-C9CD-43FA-ABEF-9C3530B000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356975" y="2115933"/>
              <a:ext cx="4320000" cy="4320000"/>
            </a:xfrm>
            <a:prstGeom prst="ellipse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 descr="A picture containing tree, track and field, sport, stadium&#10;&#10;Description automatically generated">
            <a:extLst>
              <a:ext uri="{FF2B5EF4-FFF2-40B4-BE49-F238E27FC236}">
                <a16:creationId xmlns:a16="http://schemas.microsoft.com/office/drawing/2014/main" id="{901CD4CD-7016-F040-BD9D-39AF3E80C38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126" r="14742" b="-2"/>
          <a:stretch/>
        </p:blipFill>
        <p:spPr>
          <a:xfrm>
            <a:off x="3936000" y="2169113"/>
            <a:ext cx="4320000" cy="4320000"/>
          </a:xfrm>
          <a:custGeom>
            <a:avLst/>
            <a:gdLst/>
            <a:ahLst/>
            <a:cxnLst/>
            <a:rect l="l" t="t" r="r" b="b"/>
            <a:pathLst>
              <a:path w="6858000" h="6858000">
                <a:moveTo>
                  <a:pt x="3429001" y="0"/>
                </a:moveTo>
                <a:cubicBezTo>
                  <a:pt x="5322784" y="0"/>
                  <a:pt x="6858000" y="1535216"/>
                  <a:pt x="6858000" y="3429001"/>
                </a:cubicBezTo>
                <a:cubicBezTo>
                  <a:pt x="6858000" y="5322785"/>
                  <a:pt x="5322784" y="6858000"/>
                  <a:pt x="3429001" y="6858000"/>
                </a:cubicBezTo>
                <a:cubicBezTo>
                  <a:pt x="1535216" y="6858000"/>
                  <a:pt x="0" y="5322785"/>
                  <a:pt x="0" y="3429001"/>
                </a:cubicBezTo>
                <a:cubicBezTo>
                  <a:pt x="0" y="1535216"/>
                  <a:pt x="1535216" y="0"/>
                  <a:pt x="3429001" y="0"/>
                </a:cubicBezTo>
                <a:close/>
              </a:path>
            </a:pathLst>
          </a:custGeom>
          <a:effectLst>
            <a:softEdge rad="508000"/>
          </a:effectLst>
        </p:spPr>
      </p:pic>
    </p:spTree>
    <p:extLst>
      <p:ext uri="{BB962C8B-B14F-4D97-AF65-F5344CB8AC3E}">
        <p14:creationId xmlns:p14="http://schemas.microsoft.com/office/powerpoint/2010/main" val="519980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81C8C0F4-5C44-4C3F-B321-5CB3E2BABC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E73C5C-4ADF-AC43-9279-B87BA48B6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4500561" cy="218194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My friends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E0EEF9-222E-4040-A6FB-8EE6759CB983}"/>
              </a:ext>
            </a:extLst>
          </p:cNvPr>
          <p:cNvSpPr txBox="1"/>
          <p:nvPr/>
        </p:nvSpPr>
        <p:spPr>
          <a:xfrm>
            <a:off x="550863" y="2947121"/>
            <a:ext cx="4500562" cy="336160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70000">
              <a:lnSpc>
                <a:spcPct val="12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pc="50"/>
              <a:t>I love all my friends such as Evie kk charlotte H Eva Remi Sophie  Annabel and many more people.</a:t>
            </a:r>
          </a:p>
        </p:txBody>
      </p:sp>
      <p:grpSp>
        <p:nvGrpSpPr>
          <p:cNvPr id="50" name="Group 39">
            <a:extLst>
              <a:ext uri="{FF2B5EF4-FFF2-40B4-BE49-F238E27FC236}">
                <a16:creationId xmlns:a16="http://schemas.microsoft.com/office/drawing/2014/main" id="{0E8F63A3-F61B-40B5-B873-BF7E9A6B90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130025" y="0"/>
            <a:ext cx="5085551" cy="4326087"/>
            <a:chOff x="5130025" y="0"/>
            <a:chExt cx="5085551" cy="4326087"/>
          </a:xfrm>
        </p:grpSpPr>
        <p:sp>
          <p:nvSpPr>
            <p:cNvPr id="56" name="Oval 40">
              <a:extLst>
                <a:ext uri="{FF2B5EF4-FFF2-40B4-BE49-F238E27FC236}">
                  <a16:creationId xmlns:a16="http://schemas.microsoft.com/office/drawing/2014/main" id="{963EB57F-A48C-4121-8F68-B1C5B5BCF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30025" y="6087"/>
              <a:ext cx="4320000" cy="4320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Oval 41">
              <a:extLst>
                <a:ext uri="{FF2B5EF4-FFF2-40B4-BE49-F238E27FC236}">
                  <a16:creationId xmlns:a16="http://schemas.microsoft.com/office/drawing/2014/main" id="{4A654D1A-6DD9-4931-9996-F881330AA4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15576" y="0"/>
              <a:ext cx="3600000" cy="3600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softEdge rad="762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E0EE2CC-EC7F-41A0-B975-A1B9A965AB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986438" y="548550"/>
              <a:ext cx="3600000" cy="3600000"/>
            </a:xfrm>
            <a:prstGeom prst="ellipse">
              <a:avLst/>
            </a:prstGeom>
            <a:solidFill>
              <a:schemeClr val="accent3">
                <a:alpha val="80000"/>
              </a:schemeClr>
            </a:solidFill>
            <a:ln>
              <a:noFill/>
            </a:ln>
            <a:effectLst>
              <a:softEdge rad="508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43">
              <a:extLst>
                <a:ext uri="{FF2B5EF4-FFF2-40B4-BE49-F238E27FC236}">
                  <a16:creationId xmlns:a16="http://schemas.microsoft.com/office/drawing/2014/main" id="{C948D627-57BC-41B3-A9E8-59A5FE7E3B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3015" y="0"/>
              <a:ext cx="4320000" cy="4320000"/>
            </a:xfrm>
            <a:custGeom>
              <a:avLst/>
              <a:gdLst>
                <a:gd name="connsiteX0" fmla="*/ 2160001 w 4320000"/>
                <a:gd name="connsiteY0" fmla="*/ 0 h 4320000"/>
                <a:gd name="connsiteX1" fmla="*/ 4320000 w 4320000"/>
                <a:gd name="connsiteY1" fmla="*/ 2160001 h 4320000"/>
                <a:gd name="connsiteX2" fmla="*/ 2160001 w 4320000"/>
                <a:gd name="connsiteY2" fmla="*/ 4320000 h 4320000"/>
                <a:gd name="connsiteX3" fmla="*/ 0 w 4320000"/>
                <a:gd name="connsiteY3" fmla="*/ 2160001 h 4320000"/>
                <a:gd name="connsiteX4" fmla="*/ 2160001 w 4320000"/>
                <a:gd name="connsiteY4" fmla="*/ 0 h 43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20000" h="4320000">
                  <a:moveTo>
                    <a:pt x="2160001" y="0"/>
                  </a:moveTo>
                  <a:cubicBezTo>
                    <a:pt x="3352935" y="0"/>
                    <a:pt x="4320000" y="967065"/>
                    <a:pt x="4320000" y="2160001"/>
                  </a:cubicBezTo>
                  <a:cubicBezTo>
                    <a:pt x="4320000" y="3352936"/>
                    <a:pt x="3352935" y="4320000"/>
                    <a:pt x="2160001" y="4320000"/>
                  </a:cubicBezTo>
                  <a:cubicBezTo>
                    <a:pt x="967065" y="4320000"/>
                    <a:pt x="0" y="3352936"/>
                    <a:pt x="0" y="2160001"/>
                  </a:cubicBezTo>
                  <a:cubicBezTo>
                    <a:pt x="0" y="967065"/>
                    <a:pt x="967065" y="0"/>
                    <a:pt x="21600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softEdge rad="635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9" name="Group 45">
            <a:extLst>
              <a:ext uri="{FF2B5EF4-FFF2-40B4-BE49-F238E27FC236}">
                <a16:creationId xmlns:a16="http://schemas.microsoft.com/office/drawing/2014/main" id="{43401D15-E5CD-4E23-8097-C37E51F24D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188866" y="3135074"/>
            <a:ext cx="3472275" cy="3551926"/>
            <a:chOff x="5188866" y="3135074"/>
            <a:chExt cx="3472275" cy="3551926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9A8BA000-003C-481E-8148-3F2B5679A6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497326" y="3797024"/>
              <a:ext cx="2880000" cy="288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softEdge rad="508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830D9AF6-F702-49F6-9E39-24CF3FC812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88866" y="3135074"/>
              <a:ext cx="3472275" cy="34722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825465FA-06FD-4EE6-B028-C684707CE9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33428" y="3807000"/>
              <a:ext cx="2879999" cy="2880000"/>
            </a:xfrm>
            <a:custGeom>
              <a:avLst/>
              <a:gdLst>
                <a:gd name="connsiteX0" fmla="*/ 1440000 w 2879999"/>
                <a:gd name="connsiteY0" fmla="*/ 0 h 2880000"/>
                <a:gd name="connsiteX1" fmla="*/ 2879999 w 2879999"/>
                <a:gd name="connsiteY1" fmla="*/ 1440001 h 2880000"/>
                <a:gd name="connsiteX2" fmla="*/ 1440000 w 2879999"/>
                <a:gd name="connsiteY2" fmla="*/ 2880000 h 2880000"/>
                <a:gd name="connsiteX3" fmla="*/ 0 w 2879999"/>
                <a:gd name="connsiteY3" fmla="*/ 1440001 h 2880000"/>
                <a:gd name="connsiteX4" fmla="*/ 1440000 w 2879999"/>
                <a:gd name="connsiteY4" fmla="*/ 0 h 288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79999" h="2880000">
                  <a:moveTo>
                    <a:pt x="1440000" y="0"/>
                  </a:moveTo>
                  <a:cubicBezTo>
                    <a:pt x="2235289" y="0"/>
                    <a:pt x="2879999" y="644710"/>
                    <a:pt x="2879999" y="1440001"/>
                  </a:cubicBezTo>
                  <a:cubicBezTo>
                    <a:pt x="2879999" y="2235290"/>
                    <a:pt x="2235289" y="2880000"/>
                    <a:pt x="1440000" y="2880000"/>
                  </a:cubicBezTo>
                  <a:cubicBezTo>
                    <a:pt x="644709" y="2880000"/>
                    <a:pt x="0" y="2235290"/>
                    <a:pt x="0" y="1440001"/>
                  </a:cubicBezTo>
                  <a:cubicBezTo>
                    <a:pt x="0" y="644710"/>
                    <a:pt x="644709" y="0"/>
                    <a:pt x="14400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softEdge rad="381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07D0B1C-4DA1-4D42-A539-69EEB998BF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92000" y="2566575"/>
            <a:ext cx="3600000" cy="4120437"/>
            <a:chOff x="8592000" y="2566575"/>
            <a:chExt cx="3600000" cy="4120437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A0E5C6F-4B60-45C9-BAEC-28EC07A5A6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19724" y="2566575"/>
              <a:ext cx="3472275" cy="34722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E6A7791E-5550-4D9C-BA34-A6BD81D21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8887616" y="3111700"/>
              <a:ext cx="2530798" cy="253079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softEdge rad="4953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6051B88-1907-47A8-9E76-809DC1194A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5424" y="3128550"/>
              <a:ext cx="3472275" cy="3472275"/>
            </a:xfrm>
            <a:prstGeom prst="ellipse">
              <a:avLst/>
            </a:prstGeom>
            <a:solidFill>
              <a:schemeClr val="accent3">
                <a:alpha val="80000"/>
              </a:schemeClr>
            </a:solidFill>
            <a:ln>
              <a:noFill/>
            </a:ln>
            <a:effectLst>
              <a:softEdge rad="508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5D307A82-9B64-462C-A2C2-77B38165C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92000" y="3087012"/>
              <a:ext cx="3600000" cy="3600000"/>
            </a:xfrm>
            <a:custGeom>
              <a:avLst/>
              <a:gdLst>
                <a:gd name="connsiteX0" fmla="*/ 1800000 w 3600000"/>
                <a:gd name="connsiteY0" fmla="*/ 0 h 3600000"/>
                <a:gd name="connsiteX1" fmla="*/ 3600000 w 3600000"/>
                <a:gd name="connsiteY1" fmla="*/ 1800001 h 3600000"/>
                <a:gd name="connsiteX2" fmla="*/ 1800000 w 3600000"/>
                <a:gd name="connsiteY2" fmla="*/ 3600000 h 3600000"/>
                <a:gd name="connsiteX3" fmla="*/ 0 w 3600000"/>
                <a:gd name="connsiteY3" fmla="*/ 1800001 h 3600000"/>
                <a:gd name="connsiteX4" fmla="*/ 1800000 w 3600000"/>
                <a:gd name="connsiteY4" fmla="*/ 0 h 36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00000" h="3600000">
                  <a:moveTo>
                    <a:pt x="1800000" y="0"/>
                  </a:moveTo>
                  <a:cubicBezTo>
                    <a:pt x="2794112" y="0"/>
                    <a:pt x="3600000" y="805888"/>
                    <a:pt x="3600000" y="1800001"/>
                  </a:cubicBezTo>
                  <a:cubicBezTo>
                    <a:pt x="3600000" y="2794113"/>
                    <a:pt x="2794112" y="3600000"/>
                    <a:pt x="1800000" y="3600000"/>
                  </a:cubicBezTo>
                  <a:cubicBezTo>
                    <a:pt x="805888" y="3600000"/>
                    <a:pt x="0" y="2794113"/>
                    <a:pt x="0" y="1800001"/>
                  </a:cubicBezTo>
                  <a:cubicBezTo>
                    <a:pt x="0" y="805888"/>
                    <a:pt x="805888" y="0"/>
                    <a:pt x="18000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softEdge rad="508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7" name="Picture 6" descr="A group of people jumping in the air&#10;&#10;Description automatically generated with low confidence">
            <a:extLst>
              <a:ext uri="{FF2B5EF4-FFF2-40B4-BE49-F238E27FC236}">
                <a16:creationId xmlns:a16="http://schemas.microsoft.com/office/drawing/2014/main" id="{005CF5F7-F5C8-E04C-BED8-9834B55D80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015" y="1410732"/>
            <a:ext cx="2880000" cy="1498536"/>
          </a:xfrm>
          <a:prstGeom prst="rect">
            <a:avLst/>
          </a:prstGeom>
        </p:spPr>
      </p:pic>
      <p:pic>
        <p:nvPicPr>
          <p:cNvPr id="20" name="Picture 19" descr="Text&#10;&#10;Description automatically generated">
            <a:extLst>
              <a:ext uri="{FF2B5EF4-FFF2-40B4-BE49-F238E27FC236}">
                <a16:creationId xmlns:a16="http://schemas.microsoft.com/office/drawing/2014/main" id="{D05E009C-75C7-284A-ACE9-299BA4F329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3427" y="4488176"/>
            <a:ext cx="1800000" cy="1517647"/>
          </a:xfrm>
          <a:prstGeom prst="rect">
            <a:avLst/>
          </a:prstGeom>
        </p:spPr>
      </p:pic>
      <p:pic>
        <p:nvPicPr>
          <p:cNvPr id="5" name="Picture 4" descr="Two cute robots">
            <a:extLst>
              <a:ext uri="{FF2B5EF4-FFF2-40B4-BE49-F238E27FC236}">
                <a16:creationId xmlns:a16="http://schemas.microsoft.com/office/drawing/2014/main" id="{C1FF3AA0-6D0A-4DC2-8DF2-2022C7ADC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6" r="1" b="1"/>
          <a:stretch/>
        </p:blipFill>
        <p:spPr>
          <a:xfrm>
            <a:off x="9312000" y="4279548"/>
            <a:ext cx="2160000" cy="1214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091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807C163-87AF-4BC4-ADE2-4E5EAFEEE8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F696E8E-5A50-4F12-9E0B-502F85061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12191999" cy="6861600"/>
            <a:chOff x="1" y="0"/>
            <a:chExt cx="12191999" cy="68616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B8A07F7-656D-4B06-860B-4290325213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5D932A44-B2F8-4EA5-A529-D1EF350CB6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4211287-5AF6-4DE8-9550-CE2475D625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935D3D5B-2BDE-4FFA-AD19-2A6FA11B4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65141913-6183-49C2-BACE-61AF5018171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6CBF2F32-98FF-4601-8322-C5E0724D9DE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1AF3E2D8-35DA-4B2D-891A-A1594F7DB5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>
              <a:grpSpLocks noChangeAspect="1"/>
            </p:cNvGrp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4543934E-E678-45FF-8C62-1EF71BABE7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9B54ED7-1C7F-4C59-B1CB-84D3D9C21C8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ABFC7E0-9992-4076-88C6-3354EB12EB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19C03209-5BD8-4B0B-847E-430FFF592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40000"/>
                </a:schemeClr>
              </a:gs>
              <a:gs pos="37000">
                <a:schemeClr val="bg2">
                  <a:alpha val="40000"/>
                </a:schemeClr>
              </a:gs>
              <a:gs pos="79000">
                <a:schemeClr val="bg2">
                  <a:alpha val="0"/>
                </a:scheme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0F07649-C052-4357-AF9E-DDB6A8ED08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452225" y="1671579"/>
            <a:ext cx="4851399" cy="5186421"/>
            <a:chOff x="3452225" y="1671579"/>
            <a:chExt cx="4851399" cy="5186421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CAE2E155-6590-471C-B30D-561F3C0400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511509" y="1671579"/>
              <a:ext cx="4792115" cy="4792115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4528473A-0840-44E4-8C06-674FDDCF1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52225" y="2538000"/>
              <a:ext cx="4320000" cy="4320000"/>
            </a:xfrm>
            <a:prstGeom prst="ellipse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DF3D1C4B-2F0D-724C-91E8-7F5D6837D6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5788" y="-815978"/>
            <a:ext cx="13816013" cy="860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493701"/>
      </p:ext>
    </p:extLst>
  </p:cSld>
  <p:clrMapOvr>
    <a:masterClrMapping/>
  </p:clrMapOvr>
</p:sld>
</file>

<file path=ppt/theme/theme1.xml><?xml version="1.0" encoding="utf-8"?>
<a:theme xmlns:a="http://schemas.openxmlformats.org/drawingml/2006/main" name="GlowVTI">
  <a:themeElements>
    <a:clrScheme name="Glow">
      <a:dk1>
        <a:sysClr val="windowText" lastClr="000000"/>
      </a:dk1>
      <a:lt1>
        <a:sysClr val="window" lastClr="FFFFFF"/>
      </a:lt1>
      <a:dk2>
        <a:srgbClr val="000000"/>
      </a:dk2>
      <a:lt2>
        <a:srgbClr val="F2F2F2"/>
      </a:lt2>
      <a:accent1>
        <a:srgbClr val="00BAC8"/>
      </a:accent1>
      <a:accent2>
        <a:srgbClr val="794DFF"/>
      </a:accent2>
      <a:accent3>
        <a:srgbClr val="00D17D"/>
      </a:accent3>
      <a:accent4>
        <a:srgbClr val="E69500"/>
      </a:accent4>
      <a:accent5>
        <a:srgbClr val="FE5D21"/>
      </a:accent5>
      <a:accent6>
        <a:srgbClr val="404040"/>
      </a:accent6>
      <a:hlink>
        <a:srgbClr val="3E8FF1"/>
      </a:hlink>
      <a:folHlink>
        <a:srgbClr val="939393"/>
      </a:folHlink>
    </a:clrScheme>
    <a:fontScheme name="Blur">
      <a:majorFont>
        <a:latin typeface="Bell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lowVTI" id="{D5B5AA20-F6D3-43B8-AF6B-ECAF69256418}" vid="{93025AB5-1D44-4CD3-9BC3-729F6E11E04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81</Words>
  <Application>Microsoft Macintosh PowerPoint</Application>
  <PresentationFormat>Widescreen</PresentationFormat>
  <Paragraphs>9</Paragraphs>
  <Slides>5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Avenir Next LT Pro</vt:lpstr>
      <vt:lpstr>Bell MT</vt:lpstr>
      <vt:lpstr>Calibri</vt:lpstr>
      <vt:lpstr>GlowVTI</vt:lpstr>
      <vt:lpstr>My  interests </vt:lpstr>
      <vt:lpstr>Animals </vt:lpstr>
      <vt:lpstr>Running </vt:lpstr>
      <vt:lpstr>My friends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 interests </dc:title>
  <dc:creator>Margot Tembel</dc:creator>
  <cp:lastModifiedBy>Margot Tembel</cp:lastModifiedBy>
  <cp:revision>5</cp:revision>
  <dcterms:created xsi:type="dcterms:W3CDTF">2021-05-18T00:45:48Z</dcterms:created>
  <dcterms:modified xsi:type="dcterms:W3CDTF">2021-05-18T02:55:04Z</dcterms:modified>
</cp:coreProperties>
</file>